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E3AEE5B-E9E1-4125-B258-A8D12A17CD9F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2200958-D971-4807-8BE4-1EB66B5E7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AEE5B-E9E1-4125-B258-A8D12A17CD9F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200958-D971-4807-8BE4-1EB66B5E7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E3AEE5B-E9E1-4125-B258-A8D12A17CD9F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2200958-D971-4807-8BE4-1EB66B5E7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AEE5B-E9E1-4125-B258-A8D12A17CD9F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200958-D971-4807-8BE4-1EB66B5E7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E3AEE5B-E9E1-4125-B258-A8D12A17CD9F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2200958-D971-4807-8BE4-1EB66B5E7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AEE5B-E9E1-4125-B258-A8D12A17CD9F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200958-D971-4807-8BE4-1EB66B5E7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AEE5B-E9E1-4125-B258-A8D12A17CD9F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200958-D971-4807-8BE4-1EB66B5E7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AEE5B-E9E1-4125-B258-A8D12A17CD9F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200958-D971-4807-8BE4-1EB66B5E7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E3AEE5B-E9E1-4125-B258-A8D12A17CD9F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200958-D971-4807-8BE4-1EB66B5E7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AEE5B-E9E1-4125-B258-A8D12A17CD9F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200958-D971-4807-8BE4-1EB66B5E7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AEE5B-E9E1-4125-B258-A8D12A17CD9F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200958-D971-4807-8BE4-1EB66B5E70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E3AEE5B-E9E1-4125-B258-A8D12A17CD9F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2200958-D971-4807-8BE4-1EB66B5E7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Adequate: (adj.) sufficient, enough</a:t>
            </a:r>
          </a:p>
          <a:p>
            <a:pPr lvl="1"/>
            <a:r>
              <a:rPr lang="en-US" dirty="0" smtClean="0"/>
              <a:t>Be sure to allow __________ time to check in at the airport.</a:t>
            </a:r>
          </a:p>
          <a:p>
            <a:pPr lvl="2"/>
            <a:r>
              <a:rPr lang="en-US" dirty="0" smtClean="0"/>
              <a:t>Synonyms: satisfactory, sufficing</a:t>
            </a:r>
          </a:p>
          <a:p>
            <a:r>
              <a:rPr lang="en-US" dirty="0" smtClean="0"/>
              <a:t>Ajar: (adj., adv.) partly open</a:t>
            </a:r>
          </a:p>
          <a:p>
            <a:pPr lvl="1"/>
            <a:r>
              <a:rPr lang="en-US" dirty="0" smtClean="0"/>
              <a:t>That night, the children foolishly left the back gate __________, and the dog escaped.</a:t>
            </a:r>
          </a:p>
          <a:p>
            <a:r>
              <a:rPr lang="en-US" dirty="0" smtClean="0"/>
              <a:t>Dialogue: (n.) a conversation between two or more people; an interchange of opinions and ideas, free discussion</a:t>
            </a:r>
          </a:p>
          <a:p>
            <a:pPr lvl="1"/>
            <a:r>
              <a:rPr lang="en-US" dirty="0" smtClean="0"/>
              <a:t>The witty __________ in the play kept the audience amused.</a:t>
            </a:r>
          </a:p>
          <a:p>
            <a:pPr lvl="2"/>
            <a:r>
              <a:rPr lang="en-US" dirty="0" smtClean="0"/>
              <a:t>Synonyms: exchange of ideas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Emblem: (n.) a symbol, sign, token</a:t>
            </a:r>
          </a:p>
          <a:p>
            <a:pPr lvl="1"/>
            <a:r>
              <a:rPr lang="en-US" dirty="0" smtClean="0"/>
              <a:t>Like the heart, the red rose is an __________ of love.</a:t>
            </a:r>
          </a:p>
          <a:p>
            <a:pPr lvl="2"/>
            <a:r>
              <a:rPr lang="en-US" dirty="0" smtClean="0"/>
              <a:t>Synonyms: badge, token</a:t>
            </a:r>
          </a:p>
          <a:p>
            <a:r>
              <a:rPr lang="en-US" dirty="0" smtClean="0"/>
              <a:t>Gigantic: (Adj.) huge, giant, immense</a:t>
            </a:r>
          </a:p>
          <a:p>
            <a:pPr lvl="1"/>
            <a:r>
              <a:rPr lang="en-US" dirty="0" smtClean="0"/>
              <a:t>When it fell to earth, the meteorite made a __________ hole in the ground.</a:t>
            </a:r>
          </a:p>
          <a:p>
            <a:pPr lvl="2"/>
            <a:r>
              <a:rPr lang="en-US" dirty="0" smtClean="0"/>
              <a:t>Synonyms: enormous, colossal, mammoth</a:t>
            </a:r>
          </a:p>
          <a:p>
            <a:r>
              <a:rPr lang="en-US" dirty="0" smtClean="0"/>
              <a:t>Havoc: (n.) very great destruction, ruin; great confusion and disorder</a:t>
            </a:r>
          </a:p>
          <a:p>
            <a:pPr lvl="1"/>
            <a:r>
              <a:rPr lang="en-US" dirty="0" smtClean="0"/>
              <a:t>The monkey created __________ at the fair as soon as it broke from its leash.</a:t>
            </a:r>
          </a:p>
          <a:p>
            <a:pPr lvl="2"/>
            <a:r>
              <a:rPr lang="en-US" dirty="0" smtClean="0"/>
              <a:t>Synonyms: Devastation, harm disarray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Hearth: (n.) the floor of a fireplace; the fireside as a symbol of the home and family</a:t>
            </a:r>
          </a:p>
          <a:p>
            <a:pPr lvl="1"/>
            <a:r>
              <a:rPr lang="en-US" dirty="0" smtClean="0"/>
              <a:t>It was our custom to sit by the __________ and listen to my grandfather’s stories. </a:t>
            </a:r>
          </a:p>
          <a:p>
            <a:pPr lvl="2"/>
            <a:r>
              <a:rPr lang="en-US" dirty="0" smtClean="0"/>
              <a:t>Synonym: chimney corner</a:t>
            </a:r>
          </a:p>
          <a:p>
            <a:r>
              <a:rPr lang="en-US" dirty="0" smtClean="0"/>
              <a:t>Implore: (v.) to beg earnestly for</a:t>
            </a:r>
          </a:p>
          <a:p>
            <a:pPr lvl="1"/>
            <a:r>
              <a:rPr lang="en-US" dirty="0" smtClean="0"/>
              <a:t>The attorney proceeded to __________ the judge to show his client mercy. </a:t>
            </a:r>
          </a:p>
          <a:p>
            <a:pPr lvl="2"/>
            <a:r>
              <a:rPr lang="en-US" dirty="0" smtClean="0"/>
              <a:t>Synonyms: entreat, beseech, pray</a:t>
            </a:r>
          </a:p>
          <a:p>
            <a:r>
              <a:rPr lang="en-US" dirty="0" smtClean="0"/>
              <a:t>Infamous: (adj.) very wicked; disgraceful, shameful</a:t>
            </a:r>
          </a:p>
          <a:p>
            <a:pPr lvl="1"/>
            <a:r>
              <a:rPr lang="en-US" dirty="0" smtClean="0"/>
              <a:t>Because of the outlaw’s __________ deeds, the town was offering a large bounty for his capture.</a:t>
            </a:r>
          </a:p>
          <a:p>
            <a:pPr lvl="2"/>
            <a:r>
              <a:rPr lang="en-US" dirty="0" smtClean="0"/>
              <a:t>Synonyms: scandalous, villainous, flagrant, heinous</a:t>
            </a:r>
          </a:p>
          <a:p>
            <a:r>
              <a:rPr lang="en-US" dirty="0" smtClean="0"/>
              <a:t>Innumerable: (adj.) too many to count, without number</a:t>
            </a:r>
          </a:p>
          <a:p>
            <a:pPr lvl="1"/>
            <a:r>
              <a:rPr lang="en-US" dirty="0" smtClean="0"/>
              <a:t>The landlord heard __________ complaints about the noisy new tenant.</a:t>
            </a:r>
          </a:p>
          <a:p>
            <a:pPr lvl="2"/>
            <a:r>
              <a:rPr lang="en-US" dirty="0" smtClean="0"/>
              <a:t>Synonyms: countless, beyond reckoning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Lax: (adj.) not strict, careless; lacking discipline; not tense, relaxed</a:t>
            </a:r>
          </a:p>
          <a:p>
            <a:pPr lvl="1"/>
            <a:r>
              <a:rPr lang="en-US" dirty="0" smtClean="0"/>
              <a:t>Some players took advantage of the new coach’s somewhat __________ control of the team.</a:t>
            </a:r>
          </a:p>
          <a:p>
            <a:pPr lvl="2"/>
            <a:r>
              <a:rPr lang="en-US" dirty="0" smtClean="0"/>
              <a:t>Synonyms: slack, negligent remiss</a:t>
            </a:r>
          </a:p>
          <a:p>
            <a:r>
              <a:rPr lang="en-US" dirty="0" smtClean="0"/>
              <a:t>Mar: (v.) to spoil, damage, injure</a:t>
            </a:r>
          </a:p>
          <a:p>
            <a:pPr lvl="1"/>
            <a:r>
              <a:rPr lang="en-US" dirty="0" smtClean="0"/>
              <a:t>Spilled cleaning fluid will surely __________ the wooden table top. </a:t>
            </a:r>
          </a:p>
          <a:p>
            <a:pPr lvl="2"/>
            <a:r>
              <a:rPr lang="en-US" dirty="0" smtClean="0"/>
              <a:t>Synonyms: scar, disfigure, deface</a:t>
            </a:r>
          </a:p>
          <a:p>
            <a:r>
              <a:rPr lang="en-US" dirty="0" smtClean="0"/>
              <a:t>Misdemeanor: (n.) a crime or offense that is less serious than a felony; any minor misbehavior or misconduct</a:t>
            </a:r>
          </a:p>
          <a:p>
            <a:pPr lvl="1"/>
            <a:r>
              <a:rPr lang="en-US" dirty="0" smtClean="0"/>
              <a:t>He was not only fined for the __________ but also sentenced to serve 30 days in jail. </a:t>
            </a:r>
          </a:p>
          <a:p>
            <a:pPr lvl="2"/>
            <a:r>
              <a:rPr lang="en-US" dirty="0" smtClean="0"/>
              <a:t>Synonyms: misdeed, petty offense or transgression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Mull: (v.) to think about, ponder; to grind or mix; to heat and flavor with spices</a:t>
            </a:r>
          </a:p>
          <a:p>
            <a:pPr lvl="1"/>
            <a:r>
              <a:rPr lang="en-US" dirty="0" smtClean="0"/>
              <a:t>The governor had some time to __________ over the bill before signing it into law. </a:t>
            </a:r>
          </a:p>
          <a:p>
            <a:pPr lvl="2"/>
            <a:r>
              <a:rPr lang="en-US" dirty="0" smtClean="0"/>
              <a:t>Synonyms: consider, reflect on</a:t>
            </a:r>
          </a:p>
          <a:p>
            <a:r>
              <a:rPr lang="en-US" dirty="0" smtClean="0"/>
              <a:t>Narrative: (n.) a story, detailed report (adj.) having the quality or the nature of a story</a:t>
            </a:r>
          </a:p>
          <a:p>
            <a:pPr lvl="1"/>
            <a:r>
              <a:rPr lang="en-US" dirty="0" smtClean="0"/>
              <a:t>The __________ of the West African captive gives us a vivid picture of the horrors aboard a slave ship.</a:t>
            </a:r>
          </a:p>
          <a:p>
            <a:pPr lvl="1"/>
            <a:r>
              <a:rPr lang="en-US" dirty="0" smtClean="0"/>
              <a:t>Henry Wadsworth Longfellow is considered a __________ poet because of the stories he tells in his poems.</a:t>
            </a:r>
          </a:p>
          <a:p>
            <a:pPr lvl="2"/>
            <a:r>
              <a:rPr lang="en-US" dirty="0" smtClean="0"/>
              <a:t>Synonyms: (n.) tale, chronicle</a:t>
            </a:r>
          </a:p>
          <a:p>
            <a:r>
              <a:rPr lang="en-US" dirty="0" smtClean="0"/>
              <a:t>Overture: (n.) an opening  move toward negotiation or action; a proposal or offer; an introductory section or part</a:t>
            </a:r>
          </a:p>
          <a:p>
            <a:pPr lvl="1"/>
            <a:r>
              <a:rPr lang="en-US" dirty="0" smtClean="0"/>
              <a:t>Our family enjoyed the _____________ to the opera better than the rest of it.</a:t>
            </a:r>
          </a:p>
          <a:p>
            <a:pPr lvl="2"/>
            <a:r>
              <a:rPr lang="en-US" dirty="0" smtClean="0"/>
              <a:t>Synonyms: Prelude, tender</a:t>
            </a:r>
          </a:p>
          <a:p>
            <a:r>
              <a:rPr lang="en-US" dirty="0" smtClean="0"/>
              <a:t>Pact: (n.) an agreement, treaty</a:t>
            </a:r>
          </a:p>
          <a:p>
            <a:pPr lvl="1"/>
            <a:r>
              <a:rPr lang="en-US" dirty="0" smtClean="0"/>
              <a:t>All the nations signed the _____________ after the war in an effort to ensure world peace.</a:t>
            </a:r>
          </a:p>
          <a:p>
            <a:pPr lvl="2"/>
            <a:r>
              <a:rPr lang="en-US" dirty="0" smtClean="0"/>
              <a:t>Synonyms: compact, alliance, deal</a:t>
            </a:r>
            <a:endParaRPr lang="en-US" dirty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Stalemate: (n.) a situation in which further action by either of two opponents is impossible; (v.) to bring to a standstill</a:t>
            </a:r>
          </a:p>
          <a:p>
            <a:pPr lvl="1"/>
            <a:r>
              <a:rPr lang="en-US" dirty="0" smtClean="0"/>
              <a:t>The negations ended in _____________, as both sides refused to budge on the main issue.</a:t>
            </a:r>
          </a:p>
          <a:p>
            <a:pPr lvl="1"/>
            <a:r>
              <a:rPr lang="en-US" dirty="0" smtClean="0"/>
              <a:t>Recent aggression on the part of one nation threatened to _____________ the peace talks.</a:t>
            </a:r>
          </a:p>
          <a:p>
            <a:pPr lvl="2"/>
            <a:r>
              <a:rPr lang="en-US" dirty="0" smtClean="0"/>
              <a:t>Synonyms: (n.) standoff, draw; (v.) deadlock</a:t>
            </a:r>
          </a:p>
          <a:p>
            <a:r>
              <a:rPr lang="en-US" dirty="0" smtClean="0"/>
              <a:t>Vindictive: (adj.) bearing a grudge, feeling or showing a strong tendency towards revenge</a:t>
            </a:r>
          </a:p>
          <a:p>
            <a:pPr lvl="1"/>
            <a:r>
              <a:rPr lang="en-US" dirty="0" smtClean="0"/>
              <a:t>The mayor was so _____________ that he threatened to sue the newspaper for its unflattering remarks about his administration. </a:t>
            </a:r>
          </a:p>
          <a:p>
            <a:pPr lvl="2"/>
            <a:r>
              <a:rPr lang="en-US" dirty="0" smtClean="0"/>
              <a:t>Synonyms: vengeful, spiteful, malicious</a:t>
            </a:r>
          </a:p>
          <a:p>
            <a:r>
              <a:rPr lang="en-US" dirty="0" smtClean="0"/>
              <a:t>Wilt: (v.) to become limp and drooping (as </a:t>
            </a:r>
            <a:r>
              <a:rPr lang="en-US" smtClean="0"/>
              <a:t>a flower), </a:t>
            </a:r>
            <a:r>
              <a:rPr lang="en-US" dirty="0" smtClean="0"/>
              <a:t>wither; to lose strength and vigor</a:t>
            </a:r>
          </a:p>
          <a:p>
            <a:pPr lvl="1"/>
            <a:r>
              <a:rPr lang="en-US" dirty="0" smtClean="0"/>
              <a:t>Intense heat or lack of water will _____________ the flowers</a:t>
            </a:r>
          </a:p>
          <a:p>
            <a:pPr lvl="2"/>
            <a:r>
              <a:rPr lang="en-US" dirty="0" smtClean="0"/>
              <a:t>Synonyms: sag, weaken, shrivel up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88</TotalTime>
  <Words>799</Words>
  <Application>Microsoft Office PowerPoint</Application>
  <PresentationFormat>On-screen Show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Vocabulary Introduction</vt:lpstr>
      <vt:lpstr>Unit 11</vt:lpstr>
      <vt:lpstr>Unit 11</vt:lpstr>
      <vt:lpstr>Unit 11</vt:lpstr>
      <vt:lpstr>Unit 11</vt:lpstr>
      <vt:lpstr>Unit 11</vt:lpstr>
      <vt:lpstr>Unit 11</vt:lpstr>
    </vt:vector>
  </TitlesOfParts>
  <Company>Levittown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Introduction</dc:title>
  <dc:creator>sbreves</dc:creator>
  <cp:lastModifiedBy>stacey</cp:lastModifiedBy>
  <cp:revision>3</cp:revision>
  <dcterms:created xsi:type="dcterms:W3CDTF">2012-05-04T12:34:29Z</dcterms:created>
  <dcterms:modified xsi:type="dcterms:W3CDTF">2012-05-04T15:14:26Z</dcterms:modified>
</cp:coreProperties>
</file>